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2" r:id="rId2"/>
    <p:sldId id="273" r:id="rId3"/>
    <p:sldId id="27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5539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773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021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7744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8656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961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2089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6041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8451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9133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237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570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D2AA00"/>
            </a:gs>
            <a:gs pos="100000">
              <a:srgbClr val="CC44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Allah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mengutus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Hudson Taylor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James Hoover,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Persidangan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Tahunan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Cina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Sarawak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mengutus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luar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negara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ke-25.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34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mengekalkan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berapi-api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Bantulah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menggunakan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267275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D2AA00"/>
            </a:gs>
            <a:gs pos="100000">
              <a:srgbClr val="CC44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segala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hikmat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daripada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memberitahu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misteri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pendengar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memahami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percaya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menggunakan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kurnia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sepenuhnya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ramai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membina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murid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segala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bangsa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!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196876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D2AA00"/>
            </a:gs>
            <a:gs pos="100000">
              <a:srgbClr val="CC44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Tolong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Lembaga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secara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peribadi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bersatu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bekerjasama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25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datang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76884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137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IT-Alienware</cp:lastModifiedBy>
  <cp:revision>2</cp:revision>
  <dcterms:created xsi:type="dcterms:W3CDTF">2022-01-21T08:21:26Z</dcterms:created>
  <dcterms:modified xsi:type="dcterms:W3CDTF">2022-03-01T07:42:02Z</dcterms:modified>
</cp:coreProperties>
</file>