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65"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2" d="100"/>
          <a:sy n="112" d="100"/>
        </p:scale>
        <p:origin x="15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553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773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021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774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65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96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2089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604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845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913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37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57098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FFD9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altLang="zh-CN" sz="3600" b="1" dirty="0">
                <a:solidFill>
                  <a:schemeClr val="tx2">
                    <a:lumMod val="50000"/>
                  </a:schemeClr>
                </a:solidFill>
                <a:effectLst>
                  <a:glow rad="76200">
                    <a:schemeClr val="bg1"/>
                  </a:glow>
                </a:effectLst>
                <a:ea typeface="Microsoft YaHei" panose="020B0503020204020204" charset="-122"/>
              </a:rPr>
              <a:t>Dear Heavenly Father, our short-term missionary, </a:t>
            </a:r>
            <a:r>
              <a:rPr lang="en-US" altLang="zh-CN" sz="3600" b="1" dirty="0" err="1">
                <a:solidFill>
                  <a:schemeClr val="tx2">
                    <a:lumMod val="50000"/>
                  </a:schemeClr>
                </a:solidFill>
                <a:effectLst>
                  <a:glow rad="76200">
                    <a:schemeClr val="bg1"/>
                  </a:glow>
                </a:effectLst>
                <a:ea typeface="Microsoft YaHei" panose="020B0503020204020204" charset="-122"/>
              </a:rPr>
              <a:t>Cornie</a:t>
            </a:r>
            <a:r>
              <a:rPr lang="en-US" altLang="zh-CN" sz="3600" b="1" dirty="0">
                <a:solidFill>
                  <a:schemeClr val="tx2">
                    <a:lumMod val="50000"/>
                  </a:schemeClr>
                </a:solidFill>
                <a:effectLst>
                  <a:glow rad="76200">
                    <a:schemeClr val="bg1"/>
                  </a:glow>
                </a:effectLst>
                <a:ea typeface="Microsoft YaHei" panose="020B0503020204020204" charset="-122"/>
              </a:rPr>
              <a:t> Ho, has set off to South East Asia for her nine-month short </a:t>
            </a:r>
            <a:r>
              <a:rPr lang="en-US" altLang="zh-CN" sz="3600" b="1" dirty="0" smtClean="0">
                <a:solidFill>
                  <a:schemeClr val="tx2">
                    <a:lumMod val="50000"/>
                  </a:schemeClr>
                </a:solidFill>
                <a:effectLst>
                  <a:glow rad="76200">
                    <a:schemeClr val="bg1"/>
                  </a:glow>
                </a:effectLst>
                <a:ea typeface="Microsoft YaHei" panose="020B0503020204020204" charset="-122"/>
              </a:rPr>
              <a:t>missions. </a:t>
            </a:r>
            <a:r>
              <a:rPr lang="en-US" altLang="zh-CN" sz="3600" b="1" dirty="0">
                <a:solidFill>
                  <a:schemeClr val="tx2">
                    <a:lumMod val="50000"/>
                  </a:schemeClr>
                </a:solidFill>
                <a:effectLst>
                  <a:glow rad="76200">
                    <a:schemeClr val="bg1"/>
                  </a:glow>
                </a:effectLst>
                <a:ea typeface="Microsoft YaHei" panose="020B0503020204020204" charset="-122"/>
              </a:rPr>
              <a:t>She will divert from her former music ministry to serve in the refugees ministry. As such, she will need to adapt to a totally different setup in terms </a:t>
            </a:r>
            <a:r>
              <a:rPr lang="en-US" altLang="zh-CN" sz="3600" b="1" dirty="0" smtClean="0">
                <a:solidFill>
                  <a:schemeClr val="tx2">
                    <a:lumMod val="50000"/>
                  </a:schemeClr>
                </a:solidFill>
                <a:effectLst>
                  <a:glow rad="76200">
                    <a:schemeClr val="bg1"/>
                  </a:glow>
                </a:effectLst>
                <a:ea typeface="Microsoft YaHei" panose="020B0503020204020204" charset="-122"/>
              </a:rPr>
              <a:t>of different </a:t>
            </a:r>
            <a:r>
              <a:rPr lang="en-US" altLang="zh-CN" sz="3600" b="1" dirty="0">
                <a:solidFill>
                  <a:schemeClr val="tx2">
                    <a:lumMod val="50000"/>
                  </a:schemeClr>
                </a:solidFill>
                <a:effectLst>
                  <a:glow rad="76200">
                    <a:schemeClr val="bg1"/>
                  </a:glow>
                </a:effectLst>
                <a:ea typeface="Microsoft YaHei" panose="020B0503020204020204" charset="-122"/>
              </a:rPr>
              <a:t>nationalities, languages, environment and approach. We pray that she will experience Your love when </a:t>
            </a:r>
            <a:r>
              <a:rPr lang="en-US" altLang="zh-CN" sz="3600" b="1" dirty="0" smtClean="0">
                <a:solidFill>
                  <a:schemeClr val="tx2">
                    <a:lumMod val="50000"/>
                  </a:schemeClr>
                </a:solidFill>
                <a:effectLst>
                  <a:glow rad="76200">
                    <a:schemeClr val="bg1"/>
                  </a:glow>
                </a:effectLst>
                <a:ea typeface="Microsoft YaHei" panose="020B0503020204020204" charset="-122"/>
              </a:rPr>
              <a:t>she </a:t>
            </a:r>
            <a:r>
              <a:rPr lang="en-US" altLang="zh-CN" sz="3600" b="1" dirty="0">
                <a:solidFill>
                  <a:schemeClr val="tx2">
                    <a:lumMod val="50000"/>
                  </a:schemeClr>
                </a:solidFill>
                <a:effectLst>
                  <a:glow rad="76200">
                    <a:schemeClr val="bg1"/>
                  </a:glow>
                </a:effectLst>
                <a:ea typeface="Microsoft YaHei" panose="020B0503020204020204" charset="-122"/>
              </a:rPr>
              <a:t>misses her family. </a:t>
            </a:r>
            <a:endParaRPr lang="en-US" altLang="zh-CN" sz="3600" b="1" dirty="0" smtClean="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2158253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FFD9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6507" y="218151"/>
            <a:ext cx="8557509" cy="5791200"/>
          </a:xfrm>
        </p:spPr>
        <p:txBody>
          <a:bodyPr>
            <a:noAutofit/>
          </a:bodyPr>
          <a:lstStyle/>
          <a:p>
            <a:pPr marL="0" indent="0" fontAlgn="auto">
              <a:spcBef>
                <a:spcPts val="0"/>
              </a:spcBef>
              <a:buNone/>
            </a:pPr>
            <a:r>
              <a:rPr lang="en-US" altLang="zh-CN" sz="3600" b="1" dirty="0">
                <a:solidFill>
                  <a:schemeClr val="tx2">
                    <a:lumMod val="50000"/>
                  </a:schemeClr>
                </a:solidFill>
                <a:effectLst>
                  <a:glow rad="76200">
                    <a:schemeClr val="bg1"/>
                  </a:glow>
                </a:effectLst>
                <a:ea typeface="Microsoft YaHei" panose="020B0503020204020204" charset="-122"/>
              </a:rPr>
              <a:t>May </a:t>
            </a:r>
            <a:r>
              <a:rPr lang="en-US" altLang="zh-CN" sz="3600" b="1" dirty="0" smtClean="0">
                <a:solidFill>
                  <a:schemeClr val="tx2">
                    <a:lumMod val="50000"/>
                  </a:schemeClr>
                </a:solidFill>
                <a:effectLst>
                  <a:glow rad="76200">
                    <a:schemeClr val="bg1"/>
                  </a:glow>
                </a:effectLst>
                <a:ea typeface="Microsoft YaHei" panose="020B0503020204020204" charset="-122"/>
              </a:rPr>
              <a:t>she </a:t>
            </a:r>
            <a:r>
              <a:rPr lang="en-US" altLang="zh-CN" sz="3600" b="1" dirty="0">
                <a:solidFill>
                  <a:schemeClr val="tx2">
                    <a:lumMod val="50000"/>
                  </a:schemeClr>
                </a:solidFill>
                <a:effectLst>
                  <a:glow rad="76200">
                    <a:schemeClr val="bg1"/>
                  </a:glow>
                </a:effectLst>
                <a:ea typeface="Microsoft YaHei" panose="020B0503020204020204" charset="-122"/>
              </a:rPr>
              <a:t>seek for strength, courage and resolution from You to overcome challenges when she is afraid and tired. For she needs courage to approach others and learn humbly. Though every beginning is difficult, You will be her pillar and rock. We believe that You will channel blessings to the refugees through her. May she also decide on her future missions ministry during this short-term </a:t>
            </a:r>
            <a:r>
              <a:rPr lang="en-US" altLang="zh-CN" sz="3600" b="1" dirty="0" smtClean="0">
                <a:solidFill>
                  <a:schemeClr val="tx2">
                    <a:lumMod val="50000"/>
                  </a:schemeClr>
                </a:solidFill>
                <a:effectLst>
                  <a:glow rad="76200">
                    <a:schemeClr val="bg1"/>
                  </a:glow>
                </a:effectLst>
                <a:ea typeface="Microsoft YaHei" panose="020B0503020204020204" charset="-122"/>
              </a:rPr>
              <a:t>missions. </a:t>
            </a:r>
            <a:r>
              <a:rPr lang="en-US" altLang="zh-CN" sz="3600" b="1" dirty="0">
                <a:solidFill>
                  <a:schemeClr val="tx2">
                    <a:lumMod val="50000"/>
                  </a:schemeClr>
                </a:solidFill>
                <a:effectLst>
                  <a:glow rad="76200">
                    <a:schemeClr val="bg1"/>
                  </a:glow>
                </a:effectLst>
                <a:ea typeface="Microsoft YaHei" panose="020B0503020204020204" charset="-122"/>
              </a:rPr>
              <a:t>In Jesus Christ's name we pray, Amen.</a:t>
            </a:r>
            <a:endParaRPr lang="en-US" altLang="zh-CN" sz="3600" b="1" dirty="0" smtClean="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4629808" y="6009351"/>
            <a:ext cx="4294208"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2489824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166</Words>
  <Application>Microsoft Office PowerPoint</Application>
  <PresentationFormat>On-screen Show (4:3)</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Microsoft YaHei</vt:lpstr>
      <vt:lpstr>Arial</vt:lpstr>
      <vt:lpstr>Calibri</vt:lpstr>
      <vt:lpstr>2_Office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IT-Alienware</cp:lastModifiedBy>
  <cp:revision>2</cp:revision>
  <dcterms:created xsi:type="dcterms:W3CDTF">2022-01-21T08:21:26Z</dcterms:created>
  <dcterms:modified xsi:type="dcterms:W3CDTF">2022-03-01T07:36:56Z</dcterms:modified>
</cp:coreProperties>
</file>