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53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73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21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74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65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6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08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604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45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13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37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70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D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天父上帝，何柯霓短期宣教士已到东南亚展开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9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个月的短宣。她从音乐方面的服侍转换服侍难民，需要适应截然不同的服侍对象，语言，环境和方式。祷告她在思念家人时就体验祢的爱；在疲惫害怕时就寻求祢的力量，积极和刚强的去应对挑战。她需要勇敢接触人和谦卑学习。虽然万事起头难，但祢是她的依靠和帮助。我们相信祢要用她来造福难民。愿她在短宣中确定未来宣教的方向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86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Microsoft YaHei</vt:lpstr>
      <vt:lpstr>Arial</vt:lpstr>
      <vt:lpstr>Calibri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IT-Alienware</cp:lastModifiedBy>
  <cp:revision>2</cp:revision>
  <dcterms:created xsi:type="dcterms:W3CDTF">2022-01-21T08:21:26Z</dcterms:created>
  <dcterms:modified xsi:type="dcterms:W3CDTF">2022-03-01T07:36:09Z</dcterms:modified>
</cp:coreProperties>
</file>