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5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7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2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6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08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0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45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3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D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Ho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Tenggara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9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bertukar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muzik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menyesuaikan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sasaran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persekitaran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kaedah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berbeza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agar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3473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D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merindui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takut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menemui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bersikap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positif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Walaupun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mulanya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sokongan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bantuannya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9170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D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manfaat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menentukan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tuju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5183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158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IT-Alienware</cp:lastModifiedBy>
  <cp:revision>2</cp:revision>
  <dcterms:created xsi:type="dcterms:W3CDTF">2022-01-21T08:21:26Z</dcterms:created>
  <dcterms:modified xsi:type="dcterms:W3CDTF">2022-03-01T07:39:05Z</dcterms:modified>
</cp:coreProperties>
</file>