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8" r:id="rId2"/>
    <p:sldId id="259" r:id="rId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112" d="100"/>
          <a:sy n="112" d="100"/>
        </p:scale>
        <p:origin x="1542"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3/1/2022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5655391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3/1/2022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6677344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3/1/2022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0302137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3/1/2022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7177443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3/1/2022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8386566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3/1/2022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689613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3/1/2022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8" name="Footer Placeholder 7"/>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9" name="Slide Number Placeholder 8"/>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7820894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3/1/2022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4" name="Footer Placeholder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5260411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3/1/2022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3" name="Footer Placeholder 2"/>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0484512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3/1/2022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7291331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3/1/2022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9423729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3/1/2022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13570989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100000">
              <a:schemeClr val="bg1"/>
            </a:gs>
            <a:gs pos="86000">
              <a:srgbClr val="92D050"/>
            </a:gs>
          </a:gsLst>
          <a:lin ang="5400000" scaled="1"/>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86136" y="704288"/>
            <a:ext cx="8391645" cy="5791200"/>
          </a:xfrm>
        </p:spPr>
        <p:txBody>
          <a:bodyPr>
            <a:noAutofit/>
          </a:bodyPr>
          <a:lstStyle/>
          <a:p>
            <a:pPr marL="0" indent="0" fontAlgn="auto">
              <a:spcBef>
                <a:spcPts val="0"/>
              </a:spcBef>
              <a:buNone/>
            </a:pPr>
            <a:r>
              <a:rPr lang="en-US" altLang="zh-CN" sz="3600" b="1" dirty="0">
                <a:solidFill>
                  <a:schemeClr val="tx2">
                    <a:lumMod val="50000"/>
                  </a:schemeClr>
                </a:solidFill>
                <a:effectLst>
                  <a:glow rad="76200">
                    <a:schemeClr val="bg1"/>
                  </a:glow>
                </a:effectLst>
                <a:ea typeface="Microsoft YaHei" panose="020B0503020204020204" charset="-122"/>
              </a:rPr>
              <a:t>Dear Heavenly Father, we are thankful that Missionary Dorothy Yet will be setting off for her South East Asia missions field on 4 January after staying back pastoring for a year. Please grant her journey mercy and strengthen her immune system. We pray that she will quickly adapt to her refugees ministry and foster good teamwork with her co-workers. Dear Lord, may she </a:t>
            </a:r>
            <a:r>
              <a:rPr lang="en-US" altLang="zh-CN" sz="3600" b="1" dirty="0" smtClean="0">
                <a:solidFill>
                  <a:schemeClr val="tx2">
                    <a:lumMod val="50000"/>
                  </a:schemeClr>
                </a:solidFill>
                <a:effectLst>
                  <a:glow rad="76200">
                    <a:schemeClr val="bg1"/>
                  </a:glow>
                </a:effectLst>
                <a:ea typeface="Microsoft YaHei" panose="020B0503020204020204" charset="-122"/>
              </a:rPr>
              <a:t>be</a:t>
            </a:r>
          </a:p>
        </p:txBody>
      </p:sp>
      <p:sp>
        <p:nvSpPr>
          <p:cNvPr id="4" name="Title 1"/>
          <p:cNvSpPr txBox="1"/>
          <p:nvPr/>
        </p:nvSpPr>
        <p:spPr>
          <a:xfrm>
            <a:off x="0" y="207718"/>
            <a:ext cx="9144000" cy="49657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4400" b="1" i="0" u="none" strike="noStrike" kern="1200" cap="none" spc="0" normalizeH="0" baseline="0" noProof="0" dirty="0">
                <a:ln>
                  <a:noFill/>
                </a:ln>
                <a:solidFill>
                  <a:srgbClr val="FF0000"/>
                </a:solidFill>
                <a:effectLst>
                  <a:glow rad="101600">
                    <a:prstClr val="white"/>
                  </a:glow>
                </a:effectLst>
                <a:uLnTx/>
                <a:uFillTx/>
                <a:latin typeface="Calibri" panose="020F0502020204030204"/>
                <a:ea typeface="Microsoft YaHei" panose="020B0503020204020204" charset="-122"/>
                <a:cs typeface="Calibri" panose="020F0502020204030204" charset="0"/>
              </a:rPr>
              <a:t>Missionary Care</a:t>
            </a:r>
          </a:p>
        </p:txBody>
      </p:sp>
      <p:sp>
        <p:nvSpPr>
          <p:cNvPr id="5" name="TextBox 4"/>
          <p:cNvSpPr txBox="1"/>
          <p:nvPr/>
        </p:nvSpPr>
        <p:spPr>
          <a:xfrm>
            <a:off x="7572197" y="6071531"/>
            <a:ext cx="1471448" cy="64516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dirty="0">
                <a:ln>
                  <a:noFill/>
                </a:ln>
                <a:solidFill>
                  <a:srgbClr val="FF0000"/>
                </a:solidFill>
                <a:effectLst>
                  <a:glow rad="88900">
                    <a:prstClr val="white"/>
                  </a:glow>
                </a:effectLst>
                <a:uLnTx/>
                <a:uFillTx/>
                <a:latin typeface="Calibri" panose="020F0502020204030204"/>
                <a:ea typeface="Microsoft YaHei" panose="020B0503020204020204" charset="-122"/>
                <a:cs typeface="+mn-cs"/>
              </a:rPr>
              <a:t>Cont...</a:t>
            </a:r>
          </a:p>
        </p:txBody>
      </p:sp>
    </p:spTree>
    <p:extLst>
      <p:ext uri="{BB962C8B-B14F-4D97-AF65-F5344CB8AC3E}">
        <p14:creationId xmlns:p14="http://schemas.microsoft.com/office/powerpoint/2010/main" val="352796001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100000">
              <a:schemeClr val="bg1"/>
            </a:gs>
            <a:gs pos="86000">
              <a:srgbClr val="92D050"/>
            </a:gs>
          </a:gsLst>
          <a:lin ang="5400000" scaled="1"/>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532435" y="704288"/>
            <a:ext cx="8275899" cy="5791200"/>
          </a:xfrm>
        </p:spPr>
        <p:txBody>
          <a:bodyPr>
            <a:noAutofit/>
          </a:bodyPr>
          <a:lstStyle/>
          <a:p>
            <a:pPr marL="0" indent="0" fontAlgn="auto">
              <a:spcBef>
                <a:spcPts val="0"/>
              </a:spcBef>
              <a:buNone/>
            </a:pPr>
            <a:r>
              <a:rPr lang="en-US" altLang="zh-CN" sz="3600" b="1" dirty="0" smtClean="0">
                <a:solidFill>
                  <a:schemeClr val="tx2">
                    <a:lumMod val="50000"/>
                  </a:schemeClr>
                </a:solidFill>
                <a:effectLst>
                  <a:glow rad="76200">
                    <a:schemeClr val="bg1"/>
                  </a:glow>
                </a:effectLst>
                <a:ea typeface="Microsoft YaHei" panose="020B0503020204020204" charset="-122"/>
              </a:rPr>
              <a:t>constantly alert to her environment and pray constantly. May she be grounded in Your promise and may she proceed on her missions journey with courage and steadfastness. We pray for her to be fisher of men for You. May her life be </a:t>
            </a:r>
            <a:r>
              <a:rPr lang="en-US" altLang="zh-CN" sz="3600" b="1" dirty="0" err="1" smtClean="0">
                <a:solidFill>
                  <a:schemeClr val="tx2">
                    <a:lumMod val="50000"/>
                  </a:schemeClr>
                </a:solidFill>
                <a:effectLst>
                  <a:glow rad="76200">
                    <a:schemeClr val="bg1"/>
                  </a:glow>
                </a:effectLst>
                <a:ea typeface="Microsoft YaHei" panose="020B0503020204020204" charset="-122"/>
              </a:rPr>
              <a:t>moulded</a:t>
            </a:r>
            <a:r>
              <a:rPr lang="en-US" altLang="zh-CN" sz="3600" b="1" dirty="0" smtClean="0">
                <a:solidFill>
                  <a:schemeClr val="tx2">
                    <a:lumMod val="50000"/>
                  </a:schemeClr>
                </a:solidFill>
                <a:effectLst>
                  <a:glow rad="76200">
                    <a:schemeClr val="bg1"/>
                  </a:glow>
                </a:effectLst>
                <a:ea typeface="Microsoft YaHei" panose="020B0503020204020204" charset="-122"/>
              </a:rPr>
              <a:t> to Your likeness as she serves in the multinational refugees ministry. We pray for her to teach them the Way to the Truth. In Jesus Christ's name we pray, Amen.</a:t>
            </a:r>
          </a:p>
        </p:txBody>
      </p:sp>
      <p:sp>
        <p:nvSpPr>
          <p:cNvPr id="4" name="Title 1"/>
          <p:cNvSpPr txBox="1"/>
          <p:nvPr/>
        </p:nvSpPr>
        <p:spPr>
          <a:xfrm>
            <a:off x="0" y="207718"/>
            <a:ext cx="9144000" cy="49657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4400" b="1" i="0" u="none" strike="noStrike" kern="1200" cap="none" spc="0" normalizeH="0" baseline="0" noProof="0" dirty="0">
                <a:ln>
                  <a:noFill/>
                </a:ln>
                <a:solidFill>
                  <a:srgbClr val="FF0000"/>
                </a:solidFill>
                <a:effectLst>
                  <a:glow rad="101600">
                    <a:prstClr val="white"/>
                  </a:glow>
                </a:effectLst>
                <a:uLnTx/>
                <a:uFillTx/>
                <a:latin typeface="Calibri" panose="020F0502020204030204"/>
                <a:ea typeface="Microsoft YaHei" panose="020B0503020204020204" charset="-122"/>
                <a:cs typeface="Calibri" panose="020F0502020204030204" charset="0"/>
              </a:rPr>
              <a:t>Missionary Care</a:t>
            </a:r>
          </a:p>
        </p:txBody>
      </p:sp>
    </p:spTree>
    <p:extLst>
      <p:ext uri="{BB962C8B-B14F-4D97-AF65-F5344CB8AC3E}">
        <p14:creationId xmlns:p14="http://schemas.microsoft.com/office/powerpoint/2010/main" val="3197320601"/>
      </p:ext>
    </p:extLst>
  </p:cSld>
  <p:clrMapOvr>
    <a:masterClrMapping/>
  </p:clrMapOvr>
  <p:timing>
    <p:tnLst>
      <p:par>
        <p:cTn id="1" dur="indefinite" restart="never" nodeType="tmRoot"/>
      </p:par>
    </p:tnLst>
  </p:timing>
</p:sld>
</file>

<file path=ppt/theme/theme1.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155</Words>
  <Application>Microsoft Office PowerPoint</Application>
  <PresentationFormat>On-screen Show (4:3)</PresentationFormat>
  <Paragraphs>5</Paragraphs>
  <Slides>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Microsoft YaHei</vt:lpstr>
      <vt:lpstr>Arial</vt:lpstr>
      <vt:lpstr>Calibri</vt:lpstr>
      <vt:lpstr>2_Office Theme</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IT-Alienware</cp:lastModifiedBy>
  <cp:revision>2</cp:revision>
  <dcterms:created xsi:type="dcterms:W3CDTF">2022-01-21T08:21:26Z</dcterms:created>
  <dcterms:modified xsi:type="dcterms:W3CDTF">2022-03-01T07:34:48Z</dcterms:modified>
</cp:coreProperties>
</file>