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7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0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5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3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86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感谢天父，叶荣凤宣教士滞留本地牧养一年后，将于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4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踏上宣教路途，前往东南亚工场。求祢保护她路途平安，提升她的免疫能力。祷告她能快速适应服侍难民的工作，与同工们建立良好关系。天父啊！她需要时刻警醒，抓住祢的应许，多方祷告，在宣教历程中越走越勇敢，越跑越有信心，得人如得鱼一样。愿她的生命被祢陶造、爱祢所爱的各国难民，并用真理引导他们走向未来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4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186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IT-Alienware</cp:lastModifiedBy>
  <cp:revision>2</cp:revision>
  <dcterms:created xsi:type="dcterms:W3CDTF">2022-01-21T08:21:26Z</dcterms:created>
  <dcterms:modified xsi:type="dcterms:W3CDTF">2022-03-01T07:34:04Z</dcterms:modified>
</cp:coreProperties>
</file>