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86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 kasih kepada Bapa Syurgawi, Misionari Dorothy Yet akan memulakan pelayanan misinya pada 4 Januari ke ladang misi di Asia Tenggara selepas terkandas dan melayani sebagai gembala tempatan di Sarawak selama setahun. Mohon Engkau melindungi perjalanannya dan meningkatkan imunitinya. Kami berdoa agar dia dapat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1242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86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cepat menyesuaikan diri dengan kerja melayani pelarian dan menjalinkan hubungan baik dengan rakan sekerjanya. Bapa Syurgawi! Dia perlu berwaspada pada setiap masa, memegang janji-Mu, berdoa dalam pelbagai cara, dan menjadi lebih berani semasa dia melayani di ladang misi, serta melayani dengan lebih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627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86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yakin, dan menjala orang seperti menjala ikan. Semoga hidupnya dipupuk oleh-Mu, mengasihi pelarian dari negara-negara yang Engkau kasihi, dan bimbing mereka ke masa depan dengan kebenaran-Mu. Dalam nama Yesus Kristus kami berdoa,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2010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2022-03-01T07:35:26Z</dcterms:modified>
</cp:coreProperties>
</file>