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066B-8A1D-4181-8E6C-DFC086557C8C}" type="datetimeFigureOut">
              <a:rPr lang="en-MY" smtClean="0"/>
              <a:t>24/2/2022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7B29-3DC1-4CD6-A787-4DA60CE5FA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283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066B-8A1D-4181-8E6C-DFC086557C8C}" type="datetimeFigureOut">
              <a:rPr lang="en-MY" smtClean="0"/>
              <a:t>24/2/2022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7B29-3DC1-4CD6-A787-4DA60CE5FA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104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066B-8A1D-4181-8E6C-DFC086557C8C}" type="datetimeFigureOut">
              <a:rPr lang="en-MY" smtClean="0"/>
              <a:t>24/2/2022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7B29-3DC1-4CD6-A787-4DA60CE5FA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2586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7012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0754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166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458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428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792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127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296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066B-8A1D-4181-8E6C-DFC086557C8C}" type="datetimeFigureOut">
              <a:rPr lang="en-MY" smtClean="0"/>
              <a:t>24/2/2022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7B29-3DC1-4CD6-A787-4DA60CE5FA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5121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57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521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11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066B-8A1D-4181-8E6C-DFC086557C8C}" type="datetimeFigureOut">
              <a:rPr lang="en-MY" smtClean="0"/>
              <a:t>24/2/2022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7B29-3DC1-4CD6-A787-4DA60CE5FA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126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066B-8A1D-4181-8E6C-DFC086557C8C}" type="datetimeFigureOut">
              <a:rPr lang="en-MY" smtClean="0"/>
              <a:t>24/2/2022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7B29-3DC1-4CD6-A787-4DA60CE5FA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98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066B-8A1D-4181-8E6C-DFC086557C8C}" type="datetimeFigureOut">
              <a:rPr lang="en-MY" smtClean="0"/>
              <a:t>24/2/2022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7B29-3DC1-4CD6-A787-4DA60CE5FA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553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066B-8A1D-4181-8E6C-DFC086557C8C}" type="datetimeFigureOut">
              <a:rPr lang="en-MY" smtClean="0"/>
              <a:t>24/2/2022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7B29-3DC1-4CD6-A787-4DA60CE5FA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356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066B-8A1D-4181-8E6C-DFC086557C8C}" type="datetimeFigureOut">
              <a:rPr lang="en-MY" smtClean="0"/>
              <a:t>24/2/2022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7B29-3DC1-4CD6-A787-4DA60CE5FA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2267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066B-8A1D-4181-8E6C-DFC086557C8C}" type="datetimeFigureOut">
              <a:rPr lang="en-MY" smtClean="0"/>
              <a:t>24/2/2022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7B29-3DC1-4CD6-A787-4DA60CE5FA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265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4066B-8A1D-4181-8E6C-DFC086557C8C}" type="datetimeFigureOut">
              <a:rPr lang="en-MY" smtClean="0"/>
              <a:t>24/2/2022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7B29-3DC1-4CD6-A787-4DA60CE5FA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665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4066B-8A1D-4181-8E6C-DFC086557C8C}" type="datetimeFigureOut">
              <a:rPr lang="en-MY" smtClean="0"/>
              <a:t>24/2/2022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B7B29-3DC1-4CD6-A787-4DA60CE5FA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527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12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感谢天父，尼泊尔对外开放了。感谢祢带领陈阳宣教士顺利回到尼泊尔。我们祷告他在隔离期间与祢更亲近，重新得力，如鹰展翅上腾。我们祷告他教导神学生，就如使徒保罗教导提摩太，为尼泊尔教会训练好牧者。求祢为他开路，能够开拓新的宣教事工，接触更多尼泊尔人。天父啊！尼泊尔满天神佛，求祢帮助他们听见福音的时候，就能认识祢是独一真神，除祢以外，别无拯救。奉主基督名求，阿们。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935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7" r="12434"/>
          <a:stretch/>
        </p:blipFill>
        <p:spPr>
          <a:xfrm>
            <a:off x="0" y="0"/>
            <a:ext cx="91562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8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2022-02-24T01:28:41Z</dcterms:created>
  <dcterms:modified xsi:type="dcterms:W3CDTF">2022-02-24T01:30:04Z</dcterms:modified>
</cp:coreProperties>
</file>