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701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52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11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75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916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345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42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579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127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296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85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123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60000"/>
                <a:lumOff val="4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that Nepal has opened its borders and that missionary Ting Yang has returned to the Nepali missions field. We pray that he will draw closer to You and be renewed during his isolation period. May he spread his wings and soar as an eagle. We pray that he will teach the theology students as Apostle Paul had taught Timothy. May </a:t>
            </a:r>
            <a:r>
              <a:rPr lang="en-US" sz="3600" b="1" dirty="0" smtClean="0">
                <a:solidFill>
                  <a:schemeClr val="tx2">
                    <a:lumMod val="50000"/>
                  </a:schemeClr>
                </a:solidFill>
                <a:effectLst>
                  <a:glow rad="76200">
                    <a:schemeClr val="bg1"/>
                  </a:glow>
                </a:effectLst>
                <a:ea typeface="Microsoft YaHei" panose="020B0503020204020204" charset="-122"/>
              </a:rPr>
              <a:t>he raise up many good shepherds</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54636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60000"/>
                <a:lumOff val="4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for </a:t>
            </a:r>
            <a:r>
              <a:rPr lang="en-US" sz="3600" b="1" dirty="0">
                <a:solidFill>
                  <a:schemeClr val="tx2">
                    <a:lumMod val="50000"/>
                  </a:schemeClr>
                </a:solidFill>
                <a:effectLst>
                  <a:glow rad="76200">
                    <a:schemeClr val="bg1"/>
                  </a:glow>
                </a:effectLst>
                <a:ea typeface="Microsoft YaHei" panose="020B0503020204020204" charset="-122"/>
              </a:rPr>
              <a:t>the Nepali churches. Please open the way for him to develop new missions ministries so that he can reach out to even more </a:t>
            </a:r>
            <a:r>
              <a:rPr lang="en-US" sz="3600" b="1" dirty="0" err="1">
                <a:solidFill>
                  <a:schemeClr val="tx2">
                    <a:lumMod val="50000"/>
                  </a:schemeClr>
                </a:solidFill>
                <a:effectLst>
                  <a:glow rad="76200">
                    <a:schemeClr val="bg1"/>
                  </a:glow>
                </a:effectLst>
                <a:ea typeface="Microsoft YaHei" panose="020B0503020204020204" charset="-122"/>
              </a:rPr>
              <a:t>Nepalis</a:t>
            </a:r>
            <a:r>
              <a:rPr lang="en-US" sz="3600" b="1" dirty="0">
                <a:solidFill>
                  <a:schemeClr val="tx2">
                    <a:lumMod val="50000"/>
                  </a:schemeClr>
                </a:solidFill>
                <a:effectLst>
                  <a:glow rad="76200">
                    <a:schemeClr val="bg1"/>
                  </a:glow>
                </a:effectLst>
                <a:ea typeface="Microsoft YaHei" panose="020B0503020204020204" charset="-122"/>
              </a:rPr>
              <a:t>. Dear Lord, the </a:t>
            </a:r>
            <a:r>
              <a:rPr lang="en-US" sz="3600" b="1" dirty="0" err="1">
                <a:solidFill>
                  <a:schemeClr val="tx2">
                    <a:lumMod val="50000"/>
                  </a:schemeClr>
                </a:solidFill>
                <a:effectLst>
                  <a:glow rad="76200">
                    <a:schemeClr val="bg1"/>
                  </a:glow>
                </a:effectLst>
                <a:ea typeface="Microsoft YaHei" panose="020B0503020204020204" charset="-122"/>
              </a:rPr>
              <a:t>Nepalis</a:t>
            </a:r>
            <a:r>
              <a:rPr lang="en-US" sz="3600" b="1" dirty="0">
                <a:solidFill>
                  <a:schemeClr val="tx2">
                    <a:lumMod val="50000"/>
                  </a:schemeClr>
                </a:solidFill>
                <a:effectLst>
                  <a:glow rad="76200">
                    <a:schemeClr val="bg1"/>
                  </a:glow>
                </a:effectLst>
                <a:ea typeface="Microsoft YaHei" panose="020B0503020204020204" charset="-122"/>
              </a:rPr>
              <a:t> believe in many gods and </a:t>
            </a:r>
            <a:r>
              <a:rPr lang="en-US" sz="3600" b="1" dirty="0" err="1">
                <a:solidFill>
                  <a:schemeClr val="tx2">
                    <a:lumMod val="50000"/>
                  </a:schemeClr>
                </a:solidFill>
                <a:effectLst>
                  <a:glow rad="76200">
                    <a:schemeClr val="bg1"/>
                  </a:glow>
                </a:effectLst>
                <a:ea typeface="Microsoft YaHei" panose="020B0503020204020204" charset="-122"/>
              </a:rPr>
              <a:t>buddhas</a:t>
            </a:r>
            <a:r>
              <a:rPr lang="en-US" sz="3600" b="1" dirty="0">
                <a:solidFill>
                  <a:schemeClr val="tx2">
                    <a:lumMod val="50000"/>
                  </a:schemeClr>
                </a:solidFill>
                <a:effectLst>
                  <a:glow rad="76200">
                    <a:schemeClr val="bg1"/>
                  </a:glow>
                </a:effectLst>
                <a:ea typeface="Microsoft YaHei" panose="020B0503020204020204" charset="-122"/>
              </a:rPr>
              <a:t> of various forms. We pray for You to enable them to know You as the one true God when they hear the Gospel. For indeed there is no other salvation besides You.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087237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0" r="12505"/>
          <a:stretch/>
        </p:blipFill>
        <p:spPr>
          <a:xfrm>
            <a:off x="0" y="0"/>
            <a:ext cx="9144000" cy="6855665"/>
          </a:xfrm>
          <a:prstGeom prst="rect">
            <a:avLst/>
          </a:prstGeom>
        </p:spPr>
      </p:pic>
    </p:spTree>
    <p:extLst>
      <p:ext uri="{BB962C8B-B14F-4D97-AF65-F5344CB8AC3E}">
        <p14:creationId xmlns:p14="http://schemas.microsoft.com/office/powerpoint/2010/main" val="145947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9" r="12546"/>
          <a:stretch/>
        </p:blipFill>
        <p:spPr>
          <a:xfrm>
            <a:off x="0" y="0"/>
            <a:ext cx="9140932" cy="6858000"/>
          </a:xfrm>
          <a:prstGeom prst="rect">
            <a:avLst/>
          </a:prstGeom>
        </p:spPr>
      </p:pic>
    </p:spTree>
    <p:extLst>
      <p:ext uri="{BB962C8B-B14F-4D97-AF65-F5344CB8AC3E}">
        <p14:creationId xmlns:p14="http://schemas.microsoft.com/office/powerpoint/2010/main" val="48159159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165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2022-02-24T01:28:41Z</dcterms:created>
  <dcterms:modified xsi:type="dcterms:W3CDTF">2022-02-24T01:32:01Z</dcterms:modified>
</cp:coreProperties>
</file>