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0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52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1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75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16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45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42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79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1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96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12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pintu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mendekatkan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kurantin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sekali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728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burung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helang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Rasul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Timotius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Nepal.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Nepal.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8995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! 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berhala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bantu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satu-satunya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2779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2022-02-24T01:28:41Z</dcterms:created>
  <dcterms:modified xsi:type="dcterms:W3CDTF">2022-02-24T01:32:28Z</dcterms:modified>
</cp:coreProperties>
</file>